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68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8422a7193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8422a7193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8626b0aa3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8626b0aa3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8626b0aa35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8626b0aa35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8626b0aa3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8626b0aa3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b="1" dirty="0" smtClean="0"/>
              <a:t>Пример</a:t>
            </a:r>
            <a:r>
              <a:rPr lang="ru-RU" b="1" baseline="0" dirty="0" smtClean="0"/>
              <a:t> на таблице</a:t>
            </a:r>
            <a:endParaRPr lang="ru-RU" b="1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8626b0aa3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8626b0aa3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 smtClean="0"/>
              <a:t>Пример</a:t>
            </a:r>
            <a:r>
              <a:rPr lang="ru-RU" b="1" baseline="0" dirty="0" smtClean="0"/>
              <a:t> на ссылках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851365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8626b0aa3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8626b0aa35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8626b0aa3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8626b0aa3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7025" y="847578"/>
            <a:ext cx="63360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200" b="1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52.sh</a:t>
            </a:r>
            <a:endParaRPr sz="3200"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755244" y="3929891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Чехов Антон</a:t>
            </a:r>
            <a:endParaRPr sz="900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755244" y="4211896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>
              <a:lnSpc>
                <a:spcPct val="90000"/>
              </a:lnSpc>
              <a:buSzPts val="1100"/>
            </a:pPr>
            <a:r>
              <a:rPr lang="en-US" sz="900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Web Designer</a:t>
            </a:r>
          </a:p>
        </p:txBody>
      </p:sp>
      <p:sp>
        <p:nvSpPr>
          <p:cNvPr id="57" name="Google Shape;57;p13"/>
          <p:cNvSpPr txBox="1"/>
          <p:nvPr/>
        </p:nvSpPr>
        <p:spPr>
          <a:xfrm>
            <a:off x="7086588" y="3929881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Соколов Илья</a:t>
            </a:r>
            <a:endParaRPr sz="900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7086588" y="4211882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Backend Developer</a:t>
            </a:r>
            <a:endParaRPr sz="900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423900" y="3929873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Абрамов Матвей</a:t>
            </a:r>
            <a:endParaRPr sz="900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423900" y="4211879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Team Leader</a:t>
            </a:r>
            <a:endParaRPr sz="900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2089572" y="3929890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Костров Роман</a:t>
            </a:r>
            <a:endParaRPr sz="900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2089572" y="4211895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Product Manager</a:t>
            </a:r>
            <a:endParaRPr sz="900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5420916" y="3929890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Кох Влад</a:t>
            </a:r>
            <a:endParaRPr sz="900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5420916" y="4211895"/>
            <a:ext cx="16335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Data Scientist</a:t>
            </a:r>
            <a:endParaRPr sz="900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666750" y="2607600"/>
            <a:ext cx="1147800" cy="1147800"/>
          </a:xfrm>
          <a:prstGeom prst="ellipse">
            <a:avLst/>
          </a:prstGeom>
          <a:solidFill>
            <a:srgbClr val="F765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2332425" y="2638625"/>
            <a:ext cx="1147800" cy="1147800"/>
          </a:xfrm>
          <a:prstGeom prst="ellipse">
            <a:avLst/>
          </a:prstGeom>
          <a:solidFill>
            <a:srgbClr val="F765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3998100" y="2638625"/>
            <a:ext cx="1147800" cy="1147800"/>
          </a:xfrm>
          <a:prstGeom prst="ellipse">
            <a:avLst/>
          </a:prstGeom>
          <a:solidFill>
            <a:srgbClr val="F765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/>
          <p:nvPr/>
        </p:nvSpPr>
        <p:spPr>
          <a:xfrm>
            <a:off x="5663775" y="2607600"/>
            <a:ext cx="1147800" cy="1147800"/>
          </a:xfrm>
          <a:prstGeom prst="ellipse">
            <a:avLst/>
          </a:prstGeom>
          <a:solidFill>
            <a:srgbClr val="F765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7409825" y="2607600"/>
            <a:ext cx="1147800" cy="1147800"/>
          </a:xfrm>
          <a:prstGeom prst="ellipse">
            <a:avLst/>
          </a:prstGeom>
          <a:solidFill>
            <a:srgbClr val="F7654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3"/>
          <p:cNvSpPr txBox="1"/>
          <p:nvPr/>
        </p:nvSpPr>
        <p:spPr>
          <a:xfrm>
            <a:off x="317025" y="1657975"/>
            <a:ext cx="7065300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50000"/>
              </a:lnSpc>
              <a:buSzPts val="1100"/>
            </a:pPr>
            <a:r>
              <a:rPr lang="ru-RU" sz="1800" b="1" dirty="0">
                <a:solidFill>
                  <a:schemeClr val="bg1"/>
                </a:solidFill>
                <a:latin typeface="Trebuchet MS" panose="020B0603020202020204" pitchFamily="34" charset="0"/>
              </a:rPr>
              <a:t>Разработка решения для определения тематики веб-ресурса</a:t>
            </a:r>
            <a:endParaRPr sz="2800" b="1" dirty="0">
              <a:solidFill>
                <a:schemeClr val="bg1"/>
              </a:solidFill>
              <a:latin typeface="Trebuchet MS" panose="020B0603020202020204" pitchFamily="34" charset="0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311700" y="1247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АРХИТЕКТУРА ПРОЕКТА</a:t>
            </a:r>
            <a:endParaRPr b="1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413" y="1820625"/>
            <a:ext cx="6070791" cy="30159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311700" y="1247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ФУНКЦИОНАЛЬНОСТЬ</a:t>
            </a: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rgbClr val="FFC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" name="TextBox 14"/>
          <p:cNvSpPr txBox="1"/>
          <p:nvPr/>
        </p:nvSpPr>
        <p:spPr>
          <a:xfrm rot="-60000">
            <a:off x="1433325" y="1931237"/>
            <a:ext cx="7236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Быстрая работа </a:t>
            </a:r>
            <a:r>
              <a:rPr lang="ru-RU" sz="18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парсера</a:t>
            </a:r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позволяет обрабатывать большое количество запросов </a:t>
            </a:r>
            <a:endParaRPr lang="ru-RU" sz="1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grpSp>
        <p:nvGrpSpPr>
          <p:cNvPr id="23" name="Google Shape;6565;p48"/>
          <p:cNvGrpSpPr/>
          <p:nvPr/>
        </p:nvGrpSpPr>
        <p:grpSpPr>
          <a:xfrm>
            <a:off x="715219" y="2118592"/>
            <a:ext cx="441285" cy="443607"/>
            <a:chOff x="-45673275" y="3937700"/>
            <a:chExt cx="299325" cy="300900"/>
          </a:xfrm>
          <a:solidFill>
            <a:srgbClr val="FA684C"/>
          </a:solidFill>
        </p:grpSpPr>
        <p:sp>
          <p:nvSpPr>
            <p:cNvPr id="24" name="Google Shape;6566;p48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" name="Google Shape;6567;p48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" name="Google Shape;6568;p48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" name="Google Shape;6569;p48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" name="Google Shape;6570;p48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" name="Google Shape;6571;p48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30" name="TextBox 29"/>
          <p:cNvSpPr txBox="1"/>
          <p:nvPr/>
        </p:nvSpPr>
        <p:spPr>
          <a:xfrm rot="21600000">
            <a:off x="1433325" y="3990175"/>
            <a:ext cx="72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Высокая точность результата определения тематики</a:t>
            </a:r>
            <a:endParaRPr lang="ru-RU" sz="1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grpSp>
        <p:nvGrpSpPr>
          <p:cNvPr id="31" name="Google Shape;4800;p45"/>
          <p:cNvGrpSpPr/>
          <p:nvPr/>
        </p:nvGrpSpPr>
        <p:grpSpPr>
          <a:xfrm>
            <a:off x="627952" y="3913039"/>
            <a:ext cx="561531" cy="523604"/>
            <a:chOff x="1492675" y="4992125"/>
            <a:chExt cx="481825" cy="481825"/>
          </a:xfrm>
          <a:solidFill>
            <a:srgbClr val="FA684C"/>
          </a:solidFill>
        </p:grpSpPr>
        <p:sp>
          <p:nvSpPr>
            <p:cNvPr id="32" name="Google Shape;4801;p45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33" name="Google Shape;4802;p45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</p:grpSp>
      <p:pic>
        <p:nvPicPr>
          <p:cNvPr id="36" name="Picture 2" descr="https://images.macrumors.com/t/B1h4kmlUcEKSpo6lmUxCgP3PQcI=/2075x/article-new/2021/04/docker-for-mac.png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FA684C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60000"/>
                    </a14:imgEffect>
                    <a14:imgEffect>
                      <a14:brightnessContrast bright="85000" contrast="5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25" y="2940262"/>
            <a:ext cx="1301730" cy="732733"/>
          </a:xfrm>
          <a:prstGeom prst="rect">
            <a:avLst/>
          </a:prstGeom>
          <a:noFill/>
        </p:spPr>
      </p:pic>
      <p:sp>
        <p:nvSpPr>
          <p:cNvPr id="37" name="TextBox 36"/>
          <p:cNvSpPr txBox="1"/>
          <p:nvPr/>
        </p:nvSpPr>
        <p:spPr>
          <a:xfrm>
            <a:off x="1495785" y="2924838"/>
            <a:ext cx="7236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bg1"/>
                </a:solidFill>
                <a:latin typeface="Trebuchet MS" panose="020B0603020202020204" pitchFamily="34" charset="0"/>
              </a:rPr>
              <a:t>А</a:t>
            </a:r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втоматизации </a:t>
            </a:r>
            <a:r>
              <a:rPr lang="ru-RU" sz="1800" dirty="0">
                <a:solidFill>
                  <a:schemeClr val="bg1"/>
                </a:solidFill>
                <a:latin typeface="Trebuchet MS" panose="020B0603020202020204" pitchFamily="34" charset="0"/>
              </a:rPr>
              <a:t>развёртывания и управления </a:t>
            </a:r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приложения </a:t>
            </a:r>
            <a:r>
              <a:rPr lang="ru-RU" sz="1800" dirty="0">
                <a:solidFill>
                  <a:schemeClr val="bg1"/>
                </a:solidFill>
                <a:latin typeface="Trebuchet MS" panose="020B0603020202020204" pitchFamily="34" charset="0"/>
              </a:rPr>
              <a:t>в средах с поддержкой </a:t>
            </a:r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контейнеризации</a:t>
            </a:r>
            <a:endParaRPr lang="ru-RU" sz="24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261693" y="71285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ДЕМОНСТРАЦИЯ СЕРВИСА</a:t>
            </a: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" name="2_ Анализатор сайтов — Яндекс Браузер 2023-10-01 13-04-2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3047"/>
          <a:stretch/>
        </p:blipFill>
        <p:spPr>
          <a:xfrm>
            <a:off x="1243012" y="1285553"/>
            <a:ext cx="6557961" cy="36779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261693" y="71285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ДЕМОНСТРАЦИЯ СЕРВИСА</a:t>
            </a: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" name="2_ Анализатор сайтов — Яндекс Браузер 2023-10-01 13-05-3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3047"/>
          <a:stretch/>
        </p:blipFill>
        <p:spPr>
          <a:xfrm>
            <a:off x="1183609" y="1285553"/>
            <a:ext cx="6676767" cy="374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139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11700" y="1247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БЕЗОПАСНОСТЬ</a:t>
            </a:r>
            <a:endParaRPr b="1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Google Shape;7148;p50"/>
          <p:cNvSpPr/>
          <p:nvPr/>
        </p:nvSpPr>
        <p:spPr>
          <a:xfrm>
            <a:off x="727623" y="2262632"/>
            <a:ext cx="457408" cy="446903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FA684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" name="TextBox 3"/>
          <p:cNvSpPr txBox="1"/>
          <p:nvPr/>
        </p:nvSpPr>
        <p:spPr>
          <a:xfrm rot="21540000">
            <a:off x="1433325" y="2213557"/>
            <a:ext cx="72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Возможность обходить </a:t>
            </a:r>
            <a:r>
              <a:rPr lang="en-US" sz="18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DDoS</a:t>
            </a:r>
            <a:r>
              <a:rPr lang="en-US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Detection </a:t>
            </a:r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сайтов</a:t>
            </a:r>
            <a:endParaRPr lang="ru-RU" sz="1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grpSp>
        <p:nvGrpSpPr>
          <p:cNvPr id="5" name="Google Shape;4444;p45"/>
          <p:cNvGrpSpPr/>
          <p:nvPr/>
        </p:nvGrpSpPr>
        <p:grpSpPr>
          <a:xfrm>
            <a:off x="653480" y="3053725"/>
            <a:ext cx="531551" cy="431488"/>
            <a:chOff x="3854700" y="249750"/>
            <a:chExt cx="500425" cy="481125"/>
          </a:xfrm>
          <a:solidFill>
            <a:srgbClr val="FA684C"/>
          </a:solidFill>
        </p:grpSpPr>
        <p:sp>
          <p:nvSpPr>
            <p:cNvPr id="6" name="Google Shape;4445;p45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7" name="Google Shape;4446;p45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8" name="Google Shape;4447;p45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9" name="Google Shape;4448;p45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10" name="Google Shape;4449;p45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11" name="Google Shape;4450;p45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12" name="Google Shape;4451;p45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13" name="Google Shape;4452;p45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 rot="21540000">
            <a:off x="1433326" y="2996797"/>
            <a:ext cx="72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Высокая устойчивость  сервера к большому количеству </a:t>
            </a:r>
            <a:r>
              <a:rPr lang="ru-RU" sz="18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запрсов</a:t>
            </a:r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endParaRPr lang="ru-RU" sz="1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12479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ДОПОЛНИТЕЛЬНЫЙ ФУНКЦИОНАЛ</a:t>
            </a: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15641" y="2327729"/>
            <a:ext cx="72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Отображение индикатора частоты ключевых слов </a:t>
            </a:r>
            <a:endParaRPr lang="ru-RU" sz="24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grpSp>
        <p:nvGrpSpPr>
          <p:cNvPr id="6" name="Google Shape;4588;p45"/>
          <p:cNvGrpSpPr/>
          <p:nvPr/>
        </p:nvGrpSpPr>
        <p:grpSpPr>
          <a:xfrm>
            <a:off x="807974" y="2305244"/>
            <a:ext cx="458696" cy="475432"/>
            <a:chOff x="4492800" y="2027925"/>
            <a:chExt cx="414825" cy="481825"/>
          </a:xfrm>
          <a:solidFill>
            <a:srgbClr val="FA684C"/>
          </a:solidFill>
        </p:grpSpPr>
        <p:sp>
          <p:nvSpPr>
            <p:cNvPr id="7" name="Google Shape;4589;p45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  <p:sp>
          <p:nvSpPr>
            <p:cNvPr id="8" name="Google Shape;4590;p45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>
                <a:solidFill>
                  <a:srgbClr val="435D74"/>
                </a:solidFill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715641" y="3204165"/>
            <a:ext cx="72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Простой и доступный интерфейс </a:t>
            </a:r>
            <a:endParaRPr lang="ru-RU" sz="24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3" name="Google Shape;5368;p46"/>
          <p:cNvSpPr/>
          <p:nvPr/>
        </p:nvSpPr>
        <p:spPr>
          <a:xfrm>
            <a:off x="807974" y="3155883"/>
            <a:ext cx="458696" cy="509212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FA684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14" name="Google Shape;5292;p46"/>
          <p:cNvGrpSpPr/>
          <p:nvPr/>
        </p:nvGrpSpPr>
        <p:grpSpPr>
          <a:xfrm>
            <a:off x="801913" y="4115934"/>
            <a:ext cx="464757" cy="465345"/>
            <a:chOff x="-61784125" y="1931250"/>
            <a:chExt cx="316650" cy="317050"/>
          </a:xfrm>
          <a:solidFill>
            <a:srgbClr val="FA684C"/>
          </a:solidFill>
        </p:grpSpPr>
        <p:sp>
          <p:nvSpPr>
            <p:cNvPr id="15" name="Google Shape;5293;p46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" name="Google Shape;5294;p46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" name="Google Shape;5295;p46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" name="Google Shape;5296;p46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715641" y="4112306"/>
            <a:ext cx="723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Легкая интеграция в другие инструменты компании</a:t>
            </a:r>
            <a:endParaRPr lang="ru-RU" sz="24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93</Words>
  <Application>Microsoft Office PowerPoint</Application>
  <PresentationFormat>Экран (16:9)</PresentationFormat>
  <Paragraphs>29</Paragraphs>
  <Slides>7</Slides>
  <Notes>7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Trebuchet MS</vt:lpstr>
      <vt:lpstr>Simple Light</vt:lpstr>
      <vt:lpstr>Презентация PowerPoint</vt:lpstr>
      <vt:lpstr>АРХИТЕКТУРА ПРОЕКТА  </vt:lpstr>
      <vt:lpstr>ФУНКЦИОНАЛЬНОСТЬ  </vt:lpstr>
      <vt:lpstr>ДЕМОНСТРАЦИЯ СЕРВИСА  </vt:lpstr>
      <vt:lpstr>ДЕМОНСТРАЦИЯ СЕРВИСА  </vt:lpstr>
      <vt:lpstr>БЕЗОПАСНОСТЬ  </vt:lpstr>
      <vt:lpstr>ДОПОЛНИТЕЛЬНЫЙ ФУНКЦИОНАЛ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Антон Чичко</dc:creator>
  <cp:lastModifiedBy>Антон Чичко</cp:lastModifiedBy>
  <cp:revision>9</cp:revision>
  <dcterms:modified xsi:type="dcterms:W3CDTF">2023-10-01T10:12:27Z</dcterms:modified>
</cp:coreProperties>
</file>